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 ZATIHULWANI BINTI JAMALUDIN" userId="eb98760d-aa47-4205-a339-f44ea473479e" providerId="ADAL" clId="{30297A10-2C96-4E1D-93EA-E44F712A597B}"/>
    <pc:docChg chg="custSel modSld">
      <pc:chgData name="NIK ZATIHULWANI BINTI JAMALUDIN" userId="eb98760d-aa47-4205-a339-f44ea473479e" providerId="ADAL" clId="{30297A10-2C96-4E1D-93EA-E44F712A597B}" dt="2021-01-13T05:10:14.234" v="7" actId="20577"/>
      <pc:docMkLst>
        <pc:docMk/>
      </pc:docMkLst>
      <pc:sldChg chg="modSp mod">
        <pc:chgData name="NIK ZATIHULWANI BINTI JAMALUDIN" userId="eb98760d-aa47-4205-a339-f44ea473479e" providerId="ADAL" clId="{30297A10-2C96-4E1D-93EA-E44F712A597B}" dt="2021-01-13T05:10:14.234" v="7" actId="20577"/>
        <pc:sldMkLst>
          <pc:docMk/>
          <pc:sldMk cId="2848027101" sldId="260"/>
        </pc:sldMkLst>
        <pc:spChg chg="mod">
          <ac:chgData name="NIK ZATIHULWANI BINTI JAMALUDIN" userId="eb98760d-aa47-4205-a339-f44ea473479e" providerId="ADAL" clId="{30297A10-2C96-4E1D-93EA-E44F712A597B}" dt="2021-01-13T05:10:14.234" v="7" actId="20577"/>
          <ac:spMkLst>
            <pc:docMk/>
            <pc:sldMk cId="2848027101" sldId="260"/>
            <ac:spMk id="5" creationId="{1A631EBB-E5CE-477B-B408-433D7DDCBE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03A2-4E03-4E9E-849B-F11608032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F5F0D-9027-4822-8D45-B6399377E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D6DF-BE6C-4B4C-886D-C24742F8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5E1EA-B11E-4541-BDD2-A0D32FE1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7CAC-D190-4327-8CC7-7F75FB4E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1153-774A-46A0-B894-BAAF4AF7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F26F7-6E39-4167-8AE8-8237FF84B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FD1D0-7FBD-4F15-82AA-ABF2160E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37A5B-86A8-409E-9E68-254A8C89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4D9DC-214F-4690-910A-1CE13003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3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72CE-DD14-4A21-AE11-DBFCE592F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8A64D-D59E-4F01-9A12-C12F5118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E642-EC83-48A4-BF6D-A00F3E1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BAB08-2800-45DB-BAA1-AC4BB431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9828-EFAB-4E78-A78C-2FD946CE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F1B4-B75B-4D2E-BC91-AE43D83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BD9F-C098-48C6-B494-7933FDDE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18FB9-F6B7-468A-B8EA-087F8383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CCD3-E779-4CC4-90CD-2B89C504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2D14-AD28-435B-954E-3B509919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2BD9-D2F6-4C7A-8956-8EDE88C3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7B966-B626-4137-BA58-47040242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E8F0B-6098-454E-B670-B5ADBC72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0506-38E9-441D-8C6F-65EEC77F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A6F6-E2E6-4158-94FF-75EFBA48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D087-8302-4FB1-A09E-6F455693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BF0F-5595-4515-82D8-CAF94E5AD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A7646-2DCE-4DBD-B8C3-8104D0D69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ABC53-2512-4307-8062-C611CB45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7EE4-E76D-442B-8B0D-BCCEBFAC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668D-25C5-4850-8E03-02CED6FD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2ABE-EC03-4EDA-AB78-7C206197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B6F2E-2C78-43B9-AC6C-7C417BA54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C3826-99B1-40C0-A102-091B737CE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8F481-C9A2-4C81-8570-A2A83FA65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AA187-B324-4A7C-A20A-4CED654DB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CB40B-4C5D-465D-B41D-304D1965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6A5B9-26CB-462E-A778-75F18845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20-1269-4CF8-B00F-42A99D8C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2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D4B0-D136-4A42-9424-D885E748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B627C-0F9D-4614-92CF-C3704F35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2CDD9-0FD3-48B6-BD18-E86C79C2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FF557-ED34-44E9-8642-923EE3E6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51B6C-3EBE-4F07-8E9C-AEDBC080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0276C-4E84-486F-A34D-5D492954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9C957-76D7-4019-AF79-7244F715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BE3E-3FB2-4B9F-BD4C-F0C1E1F1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DDF9-0699-47CA-AA7E-7BE7ED0F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6B4FD-DC92-4AFE-98EF-10EF5C0E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71EE9-7E7F-4DBD-95CF-69F7117D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53FD-F33B-43C8-9C32-D8654DB2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09A6D-6279-4B19-8F2D-B455BDD3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7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0A16-57B2-4EDD-B526-BDB70368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F282D-86CD-4977-9F8C-F6ABF464D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7D9D-3DE1-49FC-9CF6-C6AD84DC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C9FAC-D50A-45B0-93BB-502A8A9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5B2B-593B-43A7-AEE8-F2FBBC2A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8C893-42F1-40E5-9DC9-B899636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7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19530-0905-4D30-A840-88AF0435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8EF2F-7E9D-485B-956F-60ECA834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57F-A1A3-4253-83D0-6CCD68967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EC7D-E112-460A-92BB-57D6ACEC16D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5FC5-59DF-4257-8FFE-1604592D9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37A2-54AA-47E7-949D-492C95B52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1534-BF38-4B73-89E0-D4B26263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2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endnote.com/downloads/20/EN20Inst.ms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endnote.com/site/32e7f7363bfd11eb8c37cd493918a07e/EndNote20SiteInstaller.dm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5A8A-2637-4AB7-9D15-A683E9315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751" y="374218"/>
            <a:ext cx="4544291" cy="928110"/>
          </a:xfrm>
        </p:spPr>
        <p:txBody>
          <a:bodyPr anchor="t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EndNote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29191-DA07-4904-BAB5-8F6E7930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5" y="1804121"/>
            <a:ext cx="5724525" cy="3305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41A092-EC82-4657-BC6D-B4A1104925FB}"/>
              </a:ext>
            </a:extLst>
          </p:cNvPr>
          <p:cNvSpPr txBox="1">
            <a:spLocks/>
          </p:cNvSpPr>
          <p:nvPr/>
        </p:nvSpPr>
        <p:spPr>
          <a:xfrm>
            <a:off x="1537855" y="5109296"/>
            <a:ext cx="9116290" cy="92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EndNote 20, the world’s essential reference management tool, helps you save time, stay organized, collaborate with colleagues, and ultimately, get published. So, you can focus on what matters most: your ideas.</a:t>
            </a:r>
          </a:p>
        </p:txBody>
      </p:sp>
    </p:spTree>
    <p:extLst>
      <p:ext uri="{BB962C8B-B14F-4D97-AF65-F5344CB8AC3E}">
        <p14:creationId xmlns:p14="http://schemas.microsoft.com/office/powerpoint/2010/main" val="29476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856448E-11B7-4DBA-A31E-A44F5BA6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04" y="98209"/>
            <a:ext cx="3918089" cy="22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0EE6C-0938-491D-9EA4-491370D8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64" y="98210"/>
            <a:ext cx="3925815" cy="22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D0EA74-932E-4732-B26F-1CDB57ED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26" y="2400789"/>
            <a:ext cx="3925816" cy="22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BE24B50-3F24-4B8B-8FD3-D02BFBA6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63" y="2400791"/>
            <a:ext cx="3925815" cy="22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CEA937F-6C18-4EF6-9FE8-02F0D9B1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39" y="4703369"/>
            <a:ext cx="3650447" cy="20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DB331B-473F-4A63-94D7-071C868F7C33}"/>
              </a:ext>
            </a:extLst>
          </p:cNvPr>
          <p:cNvSpPr/>
          <p:nvPr/>
        </p:nvSpPr>
        <p:spPr>
          <a:xfrm>
            <a:off x="1427017" y="1731818"/>
            <a:ext cx="593415" cy="577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19D481-6BCB-4E95-9032-58A041139AA8}"/>
              </a:ext>
            </a:extLst>
          </p:cNvPr>
          <p:cNvSpPr/>
          <p:nvPr/>
        </p:nvSpPr>
        <p:spPr>
          <a:xfrm>
            <a:off x="10278946" y="1731818"/>
            <a:ext cx="593415" cy="577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4A408B-43E9-4C61-B349-9274E23E2DD5}"/>
              </a:ext>
            </a:extLst>
          </p:cNvPr>
          <p:cNvSpPr/>
          <p:nvPr/>
        </p:nvSpPr>
        <p:spPr>
          <a:xfrm>
            <a:off x="1419190" y="4034398"/>
            <a:ext cx="593415" cy="577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8A70B4-51D2-4448-9F90-77CADECA84F3}"/>
              </a:ext>
            </a:extLst>
          </p:cNvPr>
          <p:cNvSpPr/>
          <p:nvPr/>
        </p:nvSpPr>
        <p:spPr>
          <a:xfrm>
            <a:off x="10275299" y="4034398"/>
            <a:ext cx="593415" cy="577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16E9BF-BCA5-4220-BD25-7681F937329D}"/>
              </a:ext>
            </a:extLst>
          </p:cNvPr>
          <p:cNvSpPr/>
          <p:nvPr/>
        </p:nvSpPr>
        <p:spPr>
          <a:xfrm>
            <a:off x="3643745" y="6181853"/>
            <a:ext cx="593415" cy="577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6409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D997-F01E-4AAF-811D-375D9DDE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 your research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9040-9769-4496-92B3-00C010B8A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>
            <a:normAutofit fontScale="55000" lnSpcReduction="2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hundreds of online resources for references and PDFs.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full text research articles with one click.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Easily read, review, annotate and search PDFs in your library.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rules to automatically organize references as you.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Keep your data accurate with automatic reference and link updating.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Quickly deduplicate the content in your library by searching on unique identifiers.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 in-text citations from your library with the Cite While You Write feature in Microsoft® Word.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Automatically build your bibliography using the library of 7,000+ reference types or your own customized style.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your bibliography is accurate with refreshed journal and referencing styles.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your research anytime, anywhere from the cloud. Move seamlessly between online and the desktop and iPad applications.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some or all of your library with collaborators worldwide.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write or read-only access to your library.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new Tabs feature for easier multitasking.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 your teammates’ changes and view their activity in your shared library.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your paper with relevant, reputable journals using Manuscript Matcher.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 large-scale literature reviews with ease and speed using the powerful analysis tools.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1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D997-F01E-4AAF-811D-375D9DDE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108C94-87D1-44D3-B006-69515E0AE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45807"/>
              </p:ext>
            </p:extLst>
          </p:nvPr>
        </p:nvGraphicFramePr>
        <p:xfrm>
          <a:off x="838200" y="1585119"/>
          <a:ext cx="10515600" cy="4541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090132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the power and flexibility you love, modernized for ease of use.</a:t>
                      </a:r>
                    </a:p>
                  </a:txBody>
                  <a:tcPr marL="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1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interface design  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even more time preparing manuscripts and managing bibliographies with an intuitive user interface.  </a:t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 While You Write  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 in-text citations while creating a bibliography in Microsoft® Word.  </a:t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7,000+ reference styles  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your bibliography in any included style, or customize your own style.  </a:t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reading &amp; editing  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and annotate more easily with full-size PDFs, and quickly copy a formatted reference.  </a:t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&amp; collaborate  </a:t>
                      </a: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selected groups of references, manage team access and track activity and changes. </a:t>
                      </a:r>
                    </a:p>
                  </a:txBody>
                  <a:tcPr marL="0" marR="0" marT="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4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3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D997-F01E-4AAF-811D-375D9DDE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EndNote 20 for Windows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631EBB-E5CE-477B-B408-433D7DDC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As part of your existing EndNote site license, you can now upgrade to EndNote 20 for free. The Windows installer is now available.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can download your institution's dedicated Windows installer below: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https://download.endnote.com/downloads/20/EN20Inst.msi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02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D997-F01E-4AAF-811D-375D9DDE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EndNote 20 for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macOS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631EBB-E5CE-477B-B408-433D7DDC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As part of your existing EndNote site license, you can now upgrade to EndNote 20 for free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can download your institution's dedicated macOS installer below: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://download.endnote.com/site/32e7f7363bfd11eb8c37cd493918a07e/EndNote20SiteInstaller.dmg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9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EndNote 20</vt:lpstr>
      <vt:lpstr>PowerPoint Presentation</vt:lpstr>
      <vt:lpstr>Accelerate your research</vt:lpstr>
      <vt:lpstr>New Features</vt:lpstr>
      <vt:lpstr>EndNote 20 for Windows</vt:lpstr>
      <vt:lpstr>EndNote 20 for macOS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20</dc:title>
  <dc:creator>NIK ZATIHULWANI BINTI JAMALUDIN</dc:creator>
  <cp:lastModifiedBy>Windows User</cp:lastModifiedBy>
  <cp:revision>5</cp:revision>
  <dcterms:created xsi:type="dcterms:W3CDTF">2021-01-13T01:05:49Z</dcterms:created>
  <dcterms:modified xsi:type="dcterms:W3CDTF">2021-03-08T06:42:18Z</dcterms:modified>
</cp:coreProperties>
</file>